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57954-82E5-47D7-BA04-CE820ADEA653}" type="datetimeFigureOut">
              <a:rPr lang="en-AU" smtClean="0"/>
              <a:t>28/01/2016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4124A-56FE-49C5-95CC-B9C0322322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884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940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0135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420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2606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1683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3129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86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24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9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0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84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8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7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1999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473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38564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gather as one people,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Called to share this mystery.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bring our joys, our tears, our dreams.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are the rich and lowly,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are the poor and strong.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share this moment,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Gathering here, singing one song.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10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1999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9627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63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46285"/>
            <a:ext cx="8534400" cy="31654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long to live in freedom, we yearn for unity.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dream of justice, joy and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Spirit fill us with your power.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help us live you call.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 Creator give us wisdom,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 we will be Good News for all.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6934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42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71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87098"/>
            <a:ext cx="8534400" cy="368380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the voice of Jesus,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his heart and hands.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his body in our land.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Stand up! Live the story.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all the world proclaim.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 out to all creation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Lighting the fire, fanning the flames.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9780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50127"/>
            <a:ext cx="8534400" cy="357374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 our hearts on fire with the love of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let’s spread the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 feel the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pirit blazing.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Called the live the Good News in this land.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fire, with our hearts on fire,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Setting hearts on fire.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210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Hearts on Fire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1999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8166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Widescreen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2016-01-28T03:51:31Z</dcterms:created>
  <dcterms:modified xsi:type="dcterms:W3CDTF">2016-01-28T03:52:19Z</dcterms:modified>
</cp:coreProperties>
</file>